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22" d="100"/>
          <a:sy n="122" d="100"/>
        </p:scale>
        <p:origin x="1101" y="7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02F507-ECAC-4D66-AEA2-3E154C05B57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A04CA3-C62C-42C6-96B7-E9860E0CF403}">
      <dgm:prSet phldrT="[Text]" custT="1"/>
      <dgm:spPr/>
      <dgm:t>
        <a:bodyPr/>
        <a:lstStyle/>
        <a:p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  <a:p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</dgm:t>
    </dgm:pt>
    <dgm:pt modelId="{F0B61421-0887-4089-9755-F1B8968F672B}" type="parTrans" cxnId="{3A53586E-6AF9-4A1A-AB57-FEABB5B43477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E50DF365-CFFF-46B8-BF3E-C79BD4A70B99}" type="sibTrans" cxnId="{3A53586E-6AF9-4A1A-AB57-FEABB5B43477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C87A59C5-DE78-4E3D-A213-D4E5DE5B24FF}">
      <dgm:prSet phldrT="[Text]" custT="1"/>
      <dgm:spPr/>
      <dgm:t>
        <a:bodyPr/>
        <a:lstStyle/>
        <a:p>
          <a:r>
            <a:rPr lang="en-US" sz="2200" kern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ea typeface="+mn-ea"/>
              <a:cs typeface="+mn-cs"/>
            </a:rPr>
            <a:t>Request SpaceX /v4/launches/past</a:t>
          </a:r>
          <a:endParaRPr lang="en-US" sz="2200" kern="1200" dirty="0">
            <a:latin typeface="Abadi" panose="020B0604020104020204" pitchFamily="34" charset="0"/>
          </a:endParaRPr>
        </a:p>
      </dgm:t>
    </dgm:pt>
    <dgm:pt modelId="{1047D696-C493-4339-B9FD-8E2556D954AF}" type="parTrans" cxnId="{D776207A-4C22-4931-87A3-810E660CF6F2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E3D77C0B-D5A7-4396-B6FE-39C99C2CC9ED}" type="sibTrans" cxnId="{D776207A-4C22-4931-87A3-810E660CF6F2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65548036-62F0-4AB2-8D7F-B25078FD183E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61DA5AE2-854E-44FB-B1F6-A397BF4771D2}" type="parTrans" cxnId="{2452CCBA-56E3-46AD-9853-9314B16FC8CE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7CB5870F-3B67-4EE0-B808-2C9F96A2081E}" type="sibTrans" cxnId="{2452CCBA-56E3-46AD-9853-9314B16FC8CE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5902733-C967-44B5-B43E-71DE51081D39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Extract IDs: rocket, launchpad, core, payload</a:t>
          </a:r>
        </a:p>
      </dgm:t>
    </dgm:pt>
    <dgm:pt modelId="{B3AD91C2-36FB-43B3-8EEF-718253EB309A}" type="parTrans" cxnId="{DC65BB94-437F-49B1-8A06-B012A8C20F5B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A1928AE3-ED6B-4E31-92A9-B09EC3CE9D58}" type="sibTrans" cxnId="{DC65BB94-437F-49B1-8A06-B012A8C20F5B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F6C2CF3-70BB-4336-889D-E4C133370C33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966AB79F-5738-43C0-BCAB-4AF88B685C1A}" type="parTrans" cxnId="{06EB0AAE-2BB4-4347-B10E-F1ED2ABD1914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00ED5D2-4DE4-4E14-A61A-6A3849C13070}" type="sibTrans" cxnId="{06EB0AAE-2BB4-4347-B10E-F1ED2ABD1914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50ED91D4-183C-4850-AE6C-D5C555509461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Call APIs: /rockets, /launchpads, /cores, /payloads</a:t>
          </a:r>
        </a:p>
      </dgm:t>
    </dgm:pt>
    <dgm:pt modelId="{696E04BC-85E7-4E8C-8F3A-4AEE8E242E76}" type="parTrans" cxnId="{D577C62E-9AD1-49B7-A1F4-9C221181CF79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27E6907-65C4-4A4A-9B21-7EE34D75F985}" type="sibTrans" cxnId="{D577C62E-9AD1-49B7-A1F4-9C221181CF79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6A5533E-2C6C-44DD-AFFD-F724E41FB027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981D5201-F727-4054-B089-9AE3545D708A}" type="parTrans" cxnId="{6B338EBA-0171-45D0-8C74-1A32B7C4964C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40401DEA-093E-4C1C-8201-B7E16C7E3A0C}" type="sibTrans" cxnId="{6B338EBA-0171-45D0-8C74-1A32B7C4964C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47BC16E7-8009-45AC-ABA5-6E493176F8EB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Normalize JSON using </a:t>
          </a:r>
          <a:r>
            <a:rPr lang="en-US" sz="2200" dirty="0" err="1">
              <a:latin typeface="Abadi" panose="020B0604020104020204" pitchFamily="34" charset="0"/>
            </a:rPr>
            <a:t>pandas.json_normalize</a:t>
          </a:r>
          <a:r>
            <a:rPr lang="en-US" sz="2200" dirty="0">
              <a:latin typeface="Abadi" panose="020B0604020104020204" pitchFamily="34" charset="0"/>
            </a:rPr>
            <a:t>()</a:t>
          </a:r>
        </a:p>
      </dgm:t>
    </dgm:pt>
    <dgm:pt modelId="{C905AA5A-6345-466D-A2F9-C133A8F2908E}" type="parTrans" cxnId="{CCE5C0D8-EFD6-426E-AAAC-D2A25942371A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B1853A66-182A-4A16-BE46-1C14863FDD6E}" type="sibTrans" cxnId="{CCE5C0D8-EFD6-426E-AAAC-D2A25942371A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53711D3-766D-4DCA-A592-BD280E25805A}" type="pres">
      <dgm:prSet presAssocID="{8202F507-ECAC-4D66-AEA2-3E154C05B577}" presName="linearFlow" presStyleCnt="0">
        <dgm:presLayoutVars>
          <dgm:dir/>
          <dgm:animLvl val="lvl"/>
          <dgm:resizeHandles val="exact"/>
        </dgm:presLayoutVars>
      </dgm:prSet>
      <dgm:spPr/>
    </dgm:pt>
    <dgm:pt modelId="{BC7796C2-1A3E-4C2D-8E4E-830F96756284}" type="pres">
      <dgm:prSet presAssocID="{A2A04CA3-C62C-42C6-96B7-E9860E0CF403}" presName="composite" presStyleCnt="0"/>
      <dgm:spPr/>
    </dgm:pt>
    <dgm:pt modelId="{80F41D2A-2943-4593-8C9C-AF6814A99FEB}" type="pres">
      <dgm:prSet presAssocID="{A2A04CA3-C62C-42C6-96B7-E9860E0CF403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ADDF672F-9882-4DBE-BC9E-470D88DAEBF7}" type="pres">
      <dgm:prSet presAssocID="{A2A04CA3-C62C-42C6-96B7-E9860E0CF403}" presName="descendantText" presStyleLbl="alignAcc1" presStyleIdx="0" presStyleCnt="4" custLinFactNeighborX="0" custLinFactNeighborY="-250">
        <dgm:presLayoutVars>
          <dgm:bulletEnabled val="1"/>
        </dgm:presLayoutVars>
      </dgm:prSet>
      <dgm:spPr/>
    </dgm:pt>
    <dgm:pt modelId="{64C3351C-3BE1-4BEF-9865-B95237DCDB8E}" type="pres">
      <dgm:prSet presAssocID="{E50DF365-CFFF-46B8-BF3E-C79BD4A70B99}" presName="sp" presStyleCnt="0"/>
      <dgm:spPr/>
    </dgm:pt>
    <dgm:pt modelId="{C292E3C4-DB31-4AF1-A687-48F9CAFFAFD0}" type="pres">
      <dgm:prSet presAssocID="{65548036-62F0-4AB2-8D7F-B25078FD183E}" presName="composite" presStyleCnt="0"/>
      <dgm:spPr/>
    </dgm:pt>
    <dgm:pt modelId="{953D75E1-8F1F-4606-8883-FB69ED1E574D}" type="pres">
      <dgm:prSet presAssocID="{65548036-62F0-4AB2-8D7F-B25078FD183E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BF9DAFF3-0FF1-4C25-9B4C-73AAAD3CE34D}" type="pres">
      <dgm:prSet presAssocID="{65548036-62F0-4AB2-8D7F-B25078FD183E}" presName="descendantText" presStyleLbl="alignAcc1" presStyleIdx="1" presStyleCnt="4">
        <dgm:presLayoutVars>
          <dgm:bulletEnabled val="1"/>
        </dgm:presLayoutVars>
      </dgm:prSet>
      <dgm:spPr/>
    </dgm:pt>
    <dgm:pt modelId="{7D0345AD-344D-40AE-A6C9-95FA639D5E08}" type="pres">
      <dgm:prSet presAssocID="{7CB5870F-3B67-4EE0-B808-2C9F96A2081E}" presName="sp" presStyleCnt="0"/>
      <dgm:spPr/>
    </dgm:pt>
    <dgm:pt modelId="{7FE08815-845C-4337-B42E-1CCD53CBF4A7}" type="pres">
      <dgm:prSet presAssocID="{8F6C2CF3-70BB-4336-889D-E4C133370C33}" presName="composite" presStyleCnt="0"/>
      <dgm:spPr/>
    </dgm:pt>
    <dgm:pt modelId="{15C59B10-F8C9-478A-BA23-C02BF68B0140}" type="pres">
      <dgm:prSet presAssocID="{8F6C2CF3-70BB-4336-889D-E4C133370C33}" presName="parentText" presStyleLbl="alignNode1" presStyleIdx="2" presStyleCnt="4" custLinFactNeighborX="0" custLinFactNeighborY="295">
        <dgm:presLayoutVars>
          <dgm:chMax val="1"/>
          <dgm:bulletEnabled val="1"/>
        </dgm:presLayoutVars>
      </dgm:prSet>
      <dgm:spPr/>
    </dgm:pt>
    <dgm:pt modelId="{2765FFEF-2F02-4190-AAF1-76EB3AA80979}" type="pres">
      <dgm:prSet presAssocID="{8F6C2CF3-70BB-4336-889D-E4C133370C33}" presName="descendantText" presStyleLbl="alignAcc1" presStyleIdx="2" presStyleCnt="4" custLinFactNeighborX="0" custLinFactNeighborY="454">
        <dgm:presLayoutVars>
          <dgm:bulletEnabled val="1"/>
        </dgm:presLayoutVars>
      </dgm:prSet>
      <dgm:spPr/>
    </dgm:pt>
    <dgm:pt modelId="{FD5C0D81-7A88-4006-A227-1E86DD026CDA}" type="pres">
      <dgm:prSet presAssocID="{800ED5D2-4DE4-4E14-A61A-6A3849C13070}" presName="sp" presStyleCnt="0"/>
      <dgm:spPr/>
    </dgm:pt>
    <dgm:pt modelId="{4F05FBC9-DFA1-4FBD-ACE5-C41B7618EA26}" type="pres">
      <dgm:prSet presAssocID="{06A5533E-2C6C-44DD-AFFD-F724E41FB027}" presName="composite" presStyleCnt="0"/>
      <dgm:spPr/>
    </dgm:pt>
    <dgm:pt modelId="{A6ECBC9F-5C47-4394-9051-F4F7EC63712A}" type="pres">
      <dgm:prSet presAssocID="{06A5533E-2C6C-44DD-AFFD-F724E41FB027}" presName="parentText" presStyleLbl="alignNode1" presStyleIdx="3" presStyleCnt="4" custLinFactNeighborX="0" custLinFactNeighborY="295">
        <dgm:presLayoutVars>
          <dgm:chMax val="1"/>
          <dgm:bulletEnabled val="1"/>
        </dgm:presLayoutVars>
      </dgm:prSet>
      <dgm:spPr/>
    </dgm:pt>
    <dgm:pt modelId="{F8AAA26E-BC73-475E-A5DF-535DCE805C11}" type="pres">
      <dgm:prSet presAssocID="{06A5533E-2C6C-44DD-AFFD-F724E41FB027}" presName="descendantText" presStyleLbl="alignAcc1" presStyleIdx="3" presStyleCnt="4" custLinFactNeighborX="0" custLinFactNeighborY="454">
        <dgm:presLayoutVars>
          <dgm:bulletEnabled val="1"/>
        </dgm:presLayoutVars>
      </dgm:prSet>
      <dgm:spPr/>
    </dgm:pt>
  </dgm:ptLst>
  <dgm:cxnLst>
    <dgm:cxn modelId="{C830D90E-11F2-4BD8-AEF7-C538E3F4D832}" type="presOf" srcId="{A2A04CA3-C62C-42C6-96B7-E9860E0CF403}" destId="{80F41D2A-2943-4593-8C9C-AF6814A99FEB}" srcOrd="0" destOrd="0" presId="urn:microsoft.com/office/officeart/2005/8/layout/chevron2"/>
    <dgm:cxn modelId="{871C4A1C-9D09-4004-BB79-BC6978173F49}" type="presOf" srcId="{50ED91D4-183C-4850-AE6C-D5C555509461}" destId="{2765FFEF-2F02-4190-AAF1-76EB3AA80979}" srcOrd="0" destOrd="0" presId="urn:microsoft.com/office/officeart/2005/8/layout/chevron2"/>
    <dgm:cxn modelId="{D577C62E-9AD1-49B7-A1F4-9C221181CF79}" srcId="{8F6C2CF3-70BB-4336-889D-E4C133370C33}" destId="{50ED91D4-183C-4850-AE6C-D5C555509461}" srcOrd="0" destOrd="0" parTransId="{696E04BC-85E7-4E8C-8F3A-4AEE8E242E76}" sibTransId="{027E6907-65C4-4A4A-9B21-7EE34D75F985}"/>
    <dgm:cxn modelId="{B0DD9545-D039-4F81-9FEE-23130558B93A}" type="presOf" srcId="{C87A59C5-DE78-4E3D-A213-D4E5DE5B24FF}" destId="{ADDF672F-9882-4DBE-BC9E-470D88DAEBF7}" srcOrd="0" destOrd="0" presId="urn:microsoft.com/office/officeart/2005/8/layout/chevron2"/>
    <dgm:cxn modelId="{B6E3576D-DD6B-4AF4-87E2-2004A4B1BDAA}" type="presOf" srcId="{06A5533E-2C6C-44DD-AFFD-F724E41FB027}" destId="{A6ECBC9F-5C47-4394-9051-F4F7EC63712A}" srcOrd="0" destOrd="0" presId="urn:microsoft.com/office/officeart/2005/8/layout/chevron2"/>
    <dgm:cxn modelId="{3A53586E-6AF9-4A1A-AB57-FEABB5B43477}" srcId="{8202F507-ECAC-4D66-AEA2-3E154C05B577}" destId="{A2A04CA3-C62C-42C6-96B7-E9860E0CF403}" srcOrd="0" destOrd="0" parTransId="{F0B61421-0887-4089-9755-F1B8968F672B}" sibTransId="{E50DF365-CFFF-46B8-BF3E-C79BD4A70B99}"/>
    <dgm:cxn modelId="{D776207A-4C22-4931-87A3-810E660CF6F2}" srcId="{A2A04CA3-C62C-42C6-96B7-E9860E0CF403}" destId="{C87A59C5-DE78-4E3D-A213-D4E5DE5B24FF}" srcOrd="0" destOrd="0" parTransId="{1047D696-C493-4339-B9FD-8E2556D954AF}" sibTransId="{E3D77C0B-D5A7-4396-B6FE-39C99C2CC9ED}"/>
    <dgm:cxn modelId="{2DEDA07D-40A8-40C7-A920-308B42B142BC}" type="presOf" srcId="{05902733-C967-44B5-B43E-71DE51081D39}" destId="{BF9DAFF3-0FF1-4C25-9B4C-73AAAD3CE34D}" srcOrd="0" destOrd="0" presId="urn:microsoft.com/office/officeart/2005/8/layout/chevron2"/>
    <dgm:cxn modelId="{DC65BB94-437F-49B1-8A06-B012A8C20F5B}" srcId="{65548036-62F0-4AB2-8D7F-B25078FD183E}" destId="{05902733-C967-44B5-B43E-71DE51081D39}" srcOrd="0" destOrd="0" parTransId="{B3AD91C2-36FB-43B3-8EEF-718253EB309A}" sibTransId="{A1928AE3-ED6B-4E31-92A9-B09EC3CE9D58}"/>
    <dgm:cxn modelId="{B35C9395-2C9E-4D0C-84A5-410487193F94}" type="presOf" srcId="{47BC16E7-8009-45AC-ABA5-6E493176F8EB}" destId="{F8AAA26E-BC73-475E-A5DF-535DCE805C11}" srcOrd="0" destOrd="0" presId="urn:microsoft.com/office/officeart/2005/8/layout/chevron2"/>
    <dgm:cxn modelId="{02BFF19F-6F81-4C37-88C5-91C9AA0CBA3D}" type="presOf" srcId="{8F6C2CF3-70BB-4336-889D-E4C133370C33}" destId="{15C59B10-F8C9-478A-BA23-C02BF68B0140}" srcOrd="0" destOrd="0" presId="urn:microsoft.com/office/officeart/2005/8/layout/chevron2"/>
    <dgm:cxn modelId="{06EB0AAE-2BB4-4347-B10E-F1ED2ABD1914}" srcId="{8202F507-ECAC-4D66-AEA2-3E154C05B577}" destId="{8F6C2CF3-70BB-4336-889D-E4C133370C33}" srcOrd="2" destOrd="0" parTransId="{966AB79F-5738-43C0-BCAB-4AF88B685C1A}" sibTransId="{800ED5D2-4DE4-4E14-A61A-6A3849C13070}"/>
    <dgm:cxn modelId="{6B338EBA-0171-45D0-8C74-1A32B7C4964C}" srcId="{8202F507-ECAC-4D66-AEA2-3E154C05B577}" destId="{06A5533E-2C6C-44DD-AFFD-F724E41FB027}" srcOrd="3" destOrd="0" parTransId="{981D5201-F727-4054-B089-9AE3545D708A}" sibTransId="{40401DEA-093E-4C1C-8201-B7E16C7E3A0C}"/>
    <dgm:cxn modelId="{2452CCBA-56E3-46AD-9853-9314B16FC8CE}" srcId="{8202F507-ECAC-4D66-AEA2-3E154C05B577}" destId="{65548036-62F0-4AB2-8D7F-B25078FD183E}" srcOrd="1" destOrd="0" parTransId="{61DA5AE2-854E-44FB-B1F6-A397BF4771D2}" sibTransId="{7CB5870F-3B67-4EE0-B808-2C9F96A2081E}"/>
    <dgm:cxn modelId="{CCE5C0D8-EFD6-426E-AAAC-D2A25942371A}" srcId="{06A5533E-2C6C-44DD-AFFD-F724E41FB027}" destId="{47BC16E7-8009-45AC-ABA5-6E493176F8EB}" srcOrd="0" destOrd="0" parTransId="{C905AA5A-6345-466D-A2F9-C133A8F2908E}" sibTransId="{B1853A66-182A-4A16-BE46-1C14863FDD6E}"/>
    <dgm:cxn modelId="{C66958DF-B869-40D2-8B73-7DBAB920A63A}" type="presOf" srcId="{65548036-62F0-4AB2-8D7F-B25078FD183E}" destId="{953D75E1-8F1F-4606-8883-FB69ED1E574D}" srcOrd="0" destOrd="0" presId="urn:microsoft.com/office/officeart/2005/8/layout/chevron2"/>
    <dgm:cxn modelId="{7124B1DF-6A74-4F28-9B8B-B4F09878CE1E}" type="presOf" srcId="{8202F507-ECAC-4D66-AEA2-3E154C05B577}" destId="{853711D3-766D-4DCA-A592-BD280E25805A}" srcOrd="0" destOrd="0" presId="urn:microsoft.com/office/officeart/2005/8/layout/chevron2"/>
    <dgm:cxn modelId="{ABDA4570-583F-445C-89C5-C3CB6B724739}" type="presParOf" srcId="{853711D3-766D-4DCA-A592-BD280E25805A}" destId="{BC7796C2-1A3E-4C2D-8E4E-830F96756284}" srcOrd="0" destOrd="0" presId="urn:microsoft.com/office/officeart/2005/8/layout/chevron2"/>
    <dgm:cxn modelId="{C9E05856-E091-4C54-9409-C9FBE0D5BAA5}" type="presParOf" srcId="{BC7796C2-1A3E-4C2D-8E4E-830F96756284}" destId="{80F41D2A-2943-4593-8C9C-AF6814A99FEB}" srcOrd="0" destOrd="0" presId="urn:microsoft.com/office/officeart/2005/8/layout/chevron2"/>
    <dgm:cxn modelId="{F9499745-5806-4E97-8786-C9E3593FDEE0}" type="presParOf" srcId="{BC7796C2-1A3E-4C2D-8E4E-830F96756284}" destId="{ADDF672F-9882-4DBE-BC9E-470D88DAEBF7}" srcOrd="1" destOrd="0" presId="urn:microsoft.com/office/officeart/2005/8/layout/chevron2"/>
    <dgm:cxn modelId="{5BE68A8E-7793-4CF9-8AEE-E0EAD8BC6D15}" type="presParOf" srcId="{853711D3-766D-4DCA-A592-BD280E25805A}" destId="{64C3351C-3BE1-4BEF-9865-B95237DCDB8E}" srcOrd="1" destOrd="0" presId="urn:microsoft.com/office/officeart/2005/8/layout/chevron2"/>
    <dgm:cxn modelId="{F577C3D3-280F-42DC-BFDD-3D91229F632F}" type="presParOf" srcId="{853711D3-766D-4DCA-A592-BD280E25805A}" destId="{C292E3C4-DB31-4AF1-A687-48F9CAFFAFD0}" srcOrd="2" destOrd="0" presId="urn:microsoft.com/office/officeart/2005/8/layout/chevron2"/>
    <dgm:cxn modelId="{6A1A075E-1662-41B8-8135-AB62B31731E9}" type="presParOf" srcId="{C292E3C4-DB31-4AF1-A687-48F9CAFFAFD0}" destId="{953D75E1-8F1F-4606-8883-FB69ED1E574D}" srcOrd="0" destOrd="0" presId="urn:microsoft.com/office/officeart/2005/8/layout/chevron2"/>
    <dgm:cxn modelId="{FAC77F65-CC44-4C1B-82AA-8879BB883E8E}" type="presParOf" srcId="{C292E3C4-DB31-4AF1-A687-48F9CAFFAFD0}" destId="{BF9DAFF3-0FF1-4C25-9B4C-73AAAD3CE34D}" srcOrd="1" destOrd="0" presId="urn:microsoft.com/office/officeart/2005/8/layout/chevron2"/>
    <dgm:cxn modelId="{8235895D-8C12-4687-85DD-99BA5CAA5F45}" type="presParOf" srcId="{853711D3-766D-4DCA-A592-BD280E25805A}" destId="{7D0345AD-344D-40AE-A6C9-95FA639D5E08}" srcOrd="3" destOrd="0" presId="urn:microsoft.com/office/officeart/2005/8/layout/chevron2"/>
    <dgm:cxn modelId="{CDBA7732-DBDB-4A3E-B4DC-76A838C6B41F}" type="presParOf" srcId="{853711D3-766D-4DCA-A592-BD280E25805A}" destId="{7FE08815-845C-4337-B42E-1CCD53CBF4A7}" srcOrd="4" destOrd="0" presId="urn:microsoft.com/office/officeart/2005/8/layout/chevron2"/>
    <dgm:cxn modelId="{624B4627-09D1-4769-B99B-EA34714DDB49}" type="presParOf" srcId="{7FE08815-845C-4337-B42E-1CCD53CBF4A7}" destId="{15C59B10-F8C9-478A-BA23-C02BF68B0140}" srcOrd="0" destOrd="0" presId="urn:microsoft.com/office/officeart/2005/8/layout/chevron2"/>
    <dgm:cxn modelId="{183C1C52-6B92-45A2-BB8F-1E4207AF550E}" type="presParOf" srcId="{7FE08815-845C-4337-B42E-1CCD53CBF4A7}" destId="{2765FFEF-2F02-4190-AAF1-76EB3AA80979}" srcOrd="1" destOrd="0" presId="urn:microsoft.com/office/officeart/2005/8/layout/chevron2"/>
    <dgm:cxn modelId="{40BE4F0D-35F9-4796-9549-0102A7DD429F}" type="presParOf" srcId="{853711D3-766D-4DCA-A592-BD280E25805A}" destId="{FD5C0D81-7A88-4006-A227-1E86DD026CDA}" srcOrd="5" destOrd="0" presId="urn:microsoft.com/office/officeart/2005/8/layout/chevron2"/>
    <dgm:cxn modelId="{F7BDFBC6-2630-4570-AE4C-CA45285209E4}" type="presParOf" srcId="{853711D3-766D-4DCA-A592-BD280E25805A}" destId="{4F05FBC9-DFA1-4FBD-ACE5-C41B7618EA26}" srcOrd="6" destOrd="0" presId="urn:microsoft.com/office/officeart/2005/8/layout/chevron2"/>
    <dgm:cxn modelId="{4E3B77DF-DA96-4568-954D-BFADAA49F9B7}" type="presParOf" srcId="{4F05FBC9-DFA1-4FBD-ACE5-C41B7618EA26}" destId="{A6ECBC9F-5C47-4394-9051-F4F7EC63712A}" srcOrd="0" destOrd="0" presId="urn:microsoft.com/office/officeart/2005/8/layout/chevron2"/>
    <dgm:cxn modelId="{D6FC3961-E2EB-4794-9B7B-5F82BCA3B6B3}" type="presParOf" srcId="{4F05FBC9-DFA1-4FBD-ACE5-C41B7618EA26}" destId="{F8AAA26E-BC73-475E-A5DF-535DCE805C1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02F507-ECAC-4D66-AEA2-3E154C05B57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A04CA3-C62C-42C6-96B7-E9860E0CF403}">
      <dgm:prSet phldrT="[Text]" custT="1"/>
      <dgm:spPr/>
      <dgm:t>
        <a:bodyPr/>
        <a:lstStyle/>
        <a:p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  <a:p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</dgm:t>
    </dgm:pt>
    <dgm:pt modelId="{F0B61421-0887-4089-9755-F1B8968F672B}" type="parTrans" cxnId="{3A53586E-6AF9-4A1A-AB57-FEABB5B43477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E50DF365-CFFF-46B8-BF3E-C79BD4A70B99}" type="sibTrans" cxnId="{3A53586E-6AF9-4A1A-AB57-FEABB5B43477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C87A59C5-DE78-4E3D-A213-D4E5DE5B24FF}">
      <dgm:prSet phldrT="[Text]" custT="1"/>
      <dgm:spPr/>
      <dgm:t>
        <a:bodyPr/>
        <a:lstStyle/>
        <a:p>
          <a:r>
            <a:rPr lang="en-US" sz="2200" kern="1200" dirty="0">
              <a:latin typeface="Abadi" panose="020B0604020104020204" pitchFamily="34" charset="0"/>
            </a:rPr>
            <a:t>Load</a:t>
          </a:r>
          <a:r>
            <a:rPr lang="en-US" sz="2200" kern="1200" baseline="0" dirty="0">
              <a:latin typeface="Abadi" panose="020B0604020104020204" pitchFamily="34" charset="0"/>
            </a:rPr>
            <a:t> Wikipedia Launches Page</a:t>
          </a:r>
          <a:endParaRPr lang="en-US" sz="2200" kern="1200" dirty="0">
            <a:latin typeface="Abadi" panose="020B0604020104020204" pitchFamily="34" charset="0"/>
          </a:endParaRPr>
        </a:p>
      </dgm:t>
    </dgm:pt>
    <dgm:pt modelId="{1047D696-C493-4339-B9FD-8E2556D954AF}" type="parTrans" cxnId="{D776207A-4C22-4931-87A3-810E660CF6F2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E3D77C0B-D5A7-4396-B6FE-39C99C2CC9ED}" type="sibTrans" cxnId="{D776207A-4C22-4931-87A3-810E660CF6F2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65548036-62F0-4AB2-8D7F-B25078FD183E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61DA5AE2-854E-44FB-B1F6-A397BF4771D2}" type="parTrans" cxnId="{2452CCBA-56E3-46AD-9853-9314B16FC8CE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7CB5870F-3B67-4EE0-B808-2C9F96A2081E}" type="sibTrans" cxnId="{2452CCBA-56E3-46AD-9853-9314B16FC8CE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5902733-C967-44B5-B43E-71DE51081D39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Use</a:t>
          </a:r>
          <a:r>
            <a:rPr lang="en-US" sz="2200" baseline="0" dirty="0">
              <a:latin typeface="Abadi" panose="020B0604020104020204" pitchFamily="34" charset="0"/>
            </a:rPr>
            <a:t> </a:t>
          </a:r>
          <a:r>
            <a:rPr lang="en-US" sz="2200" baseline="0" dirty="0" err="1">
              <a:latin typeface="Abadi" panose="020B0604020104020204" pitchFamily="34" charset="0"/>
            </a:rPr>
            <a:t>pandas.read_html</a:t>
          </a:r>
          <a:r>
            <a:rPr lang="en-US" sz="2200" baseline="0" dirty="0">
              <a:latin typeface="Abadi" panose="020B0604020104020204" pitchFamily="34" charset="0"/>
            </a:rPr>
            <a:t>()</a:t>
          </a:r>
          <a:endParaRPr lang="en-US" sz="2200" dirty="0">
            <a:latin typeface="Abadi" panose="020B0604020104020204" pitchFamily="34" charset="0"/>
          </a:endParaRPr>
        </a:p>
      </dgm:t>
    </dgm:pt>
    <dgm:pt modelId="{B3AD91C2-36FB-43B3-8EEF-718253EB309A}" type="parTrans" cxnId="{DC65BB94-437F-49B1-8A06-B012A8C20F5B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A1928AE3-ED6B-4E31-92A9-B09EC3CE9D58}" type="sibTrans" cxnId="{DC65BB94-437F-49B1-8A06-B012A8C20F5B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F6C2CF3-70BB-4336-889D-E4C133370C33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966AB79F-5738-43C0-BCAB-4AF88B685C1A}" type="parTrans" cxnId="{06EB0AAE-2BB4-4347-B10E-F1ED2ABD1914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00ED5D2-4DE4-4E14-A61A-6A3849C13070}" type="sibTrans" cxnId="{06EB0AAE-2BB4-4347-B10E-F1ED2ABD1914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50ED91D4-183C-4850-AE6C-D5C555509461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Extract Falcon 9 Launch table</a:t>
          </a:r>
        </a:p>
      </dgm:t>
    </dgm:pt>
    <dgm:pt modelId="{696E04BC-85E7-4E8C-8F3A-4AEE8E242E76}" type="parTrans" cxnId="{D577C62E-9AD1-49B7-A1F4-9C221181CF79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27E6907-65C4-4A4A-9B21-7EE34D75F985}" type="sibTrans" cxnId="{D577C62E-9AD1-49B7-A1F4-9C221181CF79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06A5533E-2C6C-44DD-AFFD-F724E41FB027}">
      <dgm:prSet phldrT="[Text]" custT="1"/>
      <dgm:spPr/>
      <dgm:t>
        <a:bodyPr/>
        <a:lstStyle/>
        <a:p>
          <a:endParaRPr lang="en-US" sz="2200" dirty="0">
            <a:latin typeface="Abadi" panose="020B0604020104020204" pitchFamily="34" charset="0"/>
          </a:endParaRPr>
        </a:p>
      </dgm:t>
    </dgm:pt>
    <dgm:pt modelId="{981D5201-F727-4054-B089-9AE3545D708A}" type="parTrans" cxnId="{6B338EBA-0171-45D0-8C74-1A32B7C4964C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40401DEA-093E-4C1C-8201-B7E16C7E3A0C}" type="sibTrans" cxnId="{6B338EBA-0171-45D0-8C74-1A32B7C4964C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47BC16E7-8009-45AC-ABA5-6E493176F8EB}">
      <dgm:prSet phldrT="[Text]" custT="1"/>
      <dgm:spPr/>
      <dgm:t>
        <a:bodyPr/>
        <a:lstStyle/>
        <a:p>
          <a:r>
            <a:rPr lang="en-US" sz="2200" dirty="0">
              <a:latin typeface="Abadi" panose="020B0604020104020204" pitchFamily="34" charset="0"/>
            </a:rPr>
            <a:t>Clean and Rename Columns in a DF</a:t>
          </a:r>
        </a:p>
      </dgm:t>
    </dgm:pt>
    <dgm:pt modelId="{C905AA5A-6345-466D-A2F9-C133A8F2908E}" type="parTrans" cxnId="{CCE5C0D8-EFD6-426E-AAAC-D2A25942371A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B1853A66-182A-4A16-BE46-1C14863FDD6E}" type="sibTrans" cxnId="{CCE5C0D8-EFD6-426E-AAAC-D2A25942371A}">
      <dgm:prSet/>
      <dgm:spPr/>
      <dgm:t>
        <a:bodyPr/>
        <a:lstStyle/>
        <a:p>
          <a:endParaRPr lang="en-US" sz="2200">
            <a:latin typeface="Abadi" panose="020B0604020104020204" pitchFamily="34" charset="0"/>
          </a:endParaRPr>
        </a:p>
      </dgm:t>
    </dgm:pt>
    <dgm:pt modelId="{853711D3-766D-4DCA-A592-BD280E25805A}" type="pres">
      <dgm:prSet presAssocID="{8202F507-ECAC-4D66-AEA2-3E154C05B577}" presName="linearFlow" presStyleCnt="0">
        <dgm:presLayoutVars>
          <dgm:dir/>
          <dgm:animLvl val="lvl"/>
          <dgm:resizeHandles val="exact"/>
        </dgm:presLayoutVars>
      </dgm:prSet>
      <dgm:spPr/>
    </dgm:pt>
    <dgm:pt modelId="{BC7796C2-1A3E-4C2D-8E4E-830F96756284}" type="pres">
      <dgm:prSet presAssocID="{A2A04CA3-C62C-42C6-96B7-E9860E0CF403}" presName="composite" presStyleCnt="0"/>
      <dgm:spPr/>
    </dgm:pt>
    <dgm:pt modelId="{80F41D2A-2943-4593-8C9C-AF6814A99FEB}" type="pres">
      <dgm:prSet presAssocID="{A2A04CA3-C62C-42C6-96B7-E9860E0CF403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ADDF672F-9882-4DBE-BC9E-470D88DAEBF7}" type="pres">
      <dgm:prSet presAssocID="{A2A04CA3-C62C-42C6-96B7-E9860E0CF403}" presName="descendantText" presStyleLbl="alignAcc1" presStyleIdx="0" presStyleCnt="4" custLinFactNeighborX="0" custLinFactNeighborY="-250">
        <dgm:presLayoutVars>
          <dgm:bulletEnabled val="1"/>
        </dgm:presLayoutVars>
      </dgm:prSet>
      <dgm:spPr/>
    </dgm:pt>
    <dgm:pt modelId="{64C3351C-3BE1-4BEF-9865-B95237DCDB8E}" type="pres">
      <dgm:prSet presAssocID="{E50DF365-CFFF-46B8-BF3E-C79BD4A70B99}" presName="sp" presStyleCnt="0"/>
      <dgm:spPr/>
    </dgm:pt>
    <dgm:pt modelId="{C292E3C4-DB31-4AF1-A687-48F9CAFFAFD0}" type="pres">
      <dgm:prSet presAssocID="{65548036-62F0-4AB2-8D7F-B25078FD183E}" presName="composite" presStyleCnt="0"/>
      <dgm:spPr/>
    </dgm:pt>
    <dgm:pt modelId="{953D75E1-8F1F-4606-8883-FB69ED1E574D}" type="pres">
      <dgm:prSet presAssocID="{65548036-62F0-4AB2-8D7F-B25078FD183E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BF9DAFF3-0FF1-4C25-9B4C-73AAAD3CE34D}" type="pres">
      <dgm:prSet presAssocID="{65548036-62F0-4AB2-8D7F-B25078FD183E}" presName="descendantText" presStyleLbl="alignAcc1" presStyleIdx="1" presStyleCnt="4">
        <dgm:presLayoutVars>
          <dgm:bulletEnabled val="1"/>
        </dgm:presLayoutVars>
      </dgm:prSet>
      <dgm:spPr/>
    </dgm:pt>
    <dgm:pt modelId="{7D0345AD-344D-40AE-A6C9-95FA639D5E08}" type="pres">
      <dgm:prSet presAssocID="{7CB5870F-3B67-4EE0-B808-2C9F96A2081E}" presName="sp" presStyleCnt="0"/>
      <dgm:spPr/>
    </dgm:pt>
    <dgm:pt modelId="{7FE08815-845C-4337-B42E-1CCD53CBF4A7}" type="pres">
      <dgm:prSet presAssocID="{8F6C2CF3-70BB-4336-889D-E4C133370C33}" presName="composite" presStyleCnt="0"/>
      <dgm:spPr/>
    </dgm:pt>
    <dgm:pt modelId="{15C59B10-F8C9-478A-BA23-C02BF68B0140}" type="pres">
      <dgm:prSet presAssocID="{8F6C2CF3-70BB-4336-889D-E4C133370C33}" presName="parentText" presStyleLbl="alignNode1" presStyleIdx="2" presStyleCnt="4" custLinFactNeighborX="0" custLinFactNeighborY="295">
        <dgm:presLayoutVars>
          <dgm:chMax val="1"/>
          <dgm:bulletEnabled val="1"/>
        </dgm:presLayoutVars>
      </dgm:prSet>
      <dgm:spPr/>
    </dgm:pt>
    <dgm:pt modelId="{2765FFEF-2F02-4190-AAF1-76EB3AA80979}" type="pres">
      <dgm:prSet presAssocID="{8F6C2CF3-70BB-4336-889D-E4C133370C33}" presName="descendantText" presStyleLbl="alignAcc1" presStyleIdx="2" presStyleCnt="4" custLinFactNeighborX="0" custLinFactNeighborY="454">
        <dgm:presLayoutVars>
          <dgm:bulletEnabled val="1"/>
        </dgm:presLayoutVars>
      </dgm:prSet>
      <dgm:spPr/>
    </dgm:pt>
    <dgm:pt modelId="{FD5C0D81-7A88-4006-A227-1E86DD026CDA}" type="pres">
      <dgm:prSet presAssocID="{800ED5D2-4DE4-4E14-A61A-6A3849C13070}" presName="sp" presStyleCnt="0"/>
      <dgm:spPr/>
    </dgm:pt>
    <dgm:pt modelId="{4F05FBC9-DFA1-4FBD-ACE5-C41B7618EA26}" type="pres">
      <dgm:prSet presAssocID="{06A5533E-2C6C-44DD-AFFD-F724E41FB027}" presName="composite" presStyleCnt="0"/>
      <dgm:spPr/>
    </dgm:pt>
    <dgm:pt modelId="{A6ECBC9F-5C47-4394-9051-F4F7EC63712A}" type="pres">
      <dgm:prSet presAssocID="{06A5533E-2C6C-44DD-AFFD-F724E41FB027}" presName="parentText" presStyleLbl="alignNode1" presStyleIdx="3" presStyleCnt="4" custLinFactNeighborX="0" custLinFactNeighborY="295">
        <dgm:presLayoutVars>
          <dgm:chMax val="1"/>
          <dgm:bulletEnabled val="1"/>
        </dgm:presLayoutVars>
      </dgm:prSet>
      <dgm:spPr/>
    </dgm:pt>
    <dgm:pt modelId="{F8AAA26E-BC73-475E-A5DF-535DCE805C11}" type="pres">
      <dgm:prSet presAssocID="{06A5533E-2C6C-44DD-AFFD-F724E41FB027}" presName="descendantText" presStyleLbl="alignAcc1" presStyleIdx="3" presStyleCnt="4" custLinFactNeighborX="0" custLinFactNeighborY="454">
        <dgm:presLayoutVars>
          <dgm:bulletEnabled val="1"/>
        </dgm:presLayoutVars>
      </dgm:prSet>
      <dgm:spPr/>
    </dgm:pt>
  </dgm:ptLst>
  <dgm:cxnLst>
    <dgm:cxn modelId="{C830D90E-11F2-4BD8-AEF7-C538E3F4D832}" type="presOf" srcId="{A2A04CA3-C62C-42C6-96B7-E9860E0CF403}" destId="{80F41D2A-2943-4593-8C9C-AF6814A99FEB}" srcOrd="0" destOrd="0" presId="urn:microsoft.com/office/officeart/2005/8/layout/chevron2"/>
    <dgm:cxn modelId="{871C4A1C-9D09-4004-BB79-BC6978173F49}" type="presOf" srcId="{50ED91D4-183C-4850-AE6C-D5C555509461}" destId="{2765FFEF-2F02-4190-AAF1-76EB3AA80979}" srcOrd="0" destOrd="0" presId="urn:microsoft.com/office/officeart/2005/8/layout/chevron2"/>
    <dgm:cxn modelId="{D577C62E-9AD1-49B7-A1F4-9C221181CF79}" srcId="{8F6C2CF3-70BB-4336-889D-E4C133370C33}" destId="{50ED91D4-183C-4850-AE6C-D5C555509461}" srcOrd="0" destOrd="0" parTransId="{696E04BC-85E7-4E8C-8F3A-4AEE8E242E76}" sibTransId="{027E6907-65C4-4A4A-9B21-7EE34D75F985}"/>
    <dgm:cxn modelId="{B0DD9545-D039-4F81-9FEE-23130558B93A}" type="presOf" srcId="{C87A59C5-DE78-4E3D-A213-D4E5DE5B24FF}" destId="{ADDF672F-9882-4DBE-BC9E-470D88DAEBF7}" srcOrd="0" destOrd="0" presId="urn:microsoft.com/office/officeart/2005/8/layout/chevron2"/>
    <dgm:cxn modelId="{B6E3576D-DD6B-4AF4-87E2-2004A4B1BDAA}" type="presOf" srcId="{06A5533E-2C6C-44DD-AFFD-F724E41FB027}" destId="{A6ECBC9F-5C47-4394-9051-F4F7EC63712A}" srcOrd="0" destOrd="0" presId="urn:microsoft.com/office/officeart/2005/8/layout/chevron2"/>
    <dgm:cxn modelId="{3A53586E-6AF9-4A1A-AB57-FEABB5B43477}" srcId="{8202F507-ECAC-4D66-AEA2-3E154C05B577}" destId="{A2A04CA3-C62C-42C6-96B7-E9860E0CF403}" srcOrd="0" destOrd="0" parTransId="{F0B61421-0887-4089-9755-F1B8968F672B}" sibTransId="{E50DF365-CFFF-46B8-BF3E-C79BD4A70B99}"/>
    <dgm:cxn modelId="{D776207A-4C22-4931-87A3-810E660CF6F2}" srcId="{A2A04CA3-C62C-42C6-96B7-E9860E0CF403}" destId="{C87A59C5-DE78-4E3D-A213-D4E5DE5B24FF}" srcOrd="0" destOrd="0" parTransId="{1047D696-C493-4339-B9FD-8E2556D954AF}" sibTransId="{E3D77C0B-D5A7-4396-B6FE-39C99C2CC9ED}"/>
    <dgm:cxn modelId="{2DEDA07D-40A8-40C7-A920-308B42B142BC}" type="presOf" srcId="{05902733-C967-44B5-B43E-71DE51081D39}" destId="{BF9DAFF3-0FF1-4C25-9B4C-73AAAD3CE34D}" srcOrd="0" destOrd="0" presId="urn:microsoft.com/office/officeart/2005/8/layout/chevron2"/>
    <dgm:cxn modelId="{DC65BB94-437F-49B1-8A06-B012A8C20F5B}" srcId="{65548036-62F0-4AB2-8D7F-B25078FD183E}" destId="{05902733-C967-44B5-B43E-71DE51081D39}" srcOrd="0" destOrd="0" parTransId="{B3AD91C2-36FB-43B3-8EEF-718253EB309A}" sibTransId="{A1928AE3-ED6B-4E31-92A9-B09EC3CE9D58}"/>
    <dgm:cxn modelId="{B35C9395-2C9E-4D0C-84A5-410487193F94}" type="presOf" srcId="{47BC16E7-8009-45AC-ABA5-6E493176F8EB}" destId="{F8AAA26E-BC73-475E-A5DF-535DCE805C11}" srcOrd="0" destOrd="0" presId="urn:microsoft.com/office/officeart/2005/8/layout/chevron2"/>
    <dgm:cxn modelId="{02BFF19F-6F81-4C37-88C5-91C9AA0CBA3D}" type="presOf" srcId="{8F6C2CF3-70BB-4336-889D-E4C133370C33}" destId="{15C59B10-F8C9-478A-BA23-C02BF68B0140}" srcOrd="0" destOrd="0" presId="urn:microsoft.com/office/officeart/2005/8/layout/chevron2"/>
    <dgm:cxn modelId="{06EB0AAE-2BB4-4347-B10E-F1ED2ABD1914}" srcId="{8202F507-ECAC-4D66-AEA2-3E154C05B577}" destId="{8F6C2CF3-70BB-4336-889D-E4C133370C33}" srcOrd="2" destOrd="0" parTransId="{966AB79F-5738-43C0-BCAB-4AF88B685C1A}" sibTransId="{800ED5D2-4DE4-4E14-A61A-6A3849C13070}"/>
    <dgm:cxn modelId="{6B338EBA-0171-45D0-8C74-1A32B7C4964C}" srcId="{8202F507-ECAC-4D66-AEA2-3E154C05B577}" destId="{06A5533E-2C6C-44DD-AFFD-F724E41FB027}" srcOrd="3" destOrd="0" parTransId="{981D5201-F727-4054-B089-9AE3545D708A}" sibTransId="{40401DEA-093E-4C1C-8201-B7E16C7E3A0C}"/>
    <dgm:cxn modelId="{2452CCBA-56E3-46AD-9853-9314B16FC8CE}" srcId="{8202F507-ECAC-4D66-AEA2-3E154C05B577}" destId="{65548036-62F0-4AB2-8D7F-B25078FD183E}" srcOrd="1" destOrd="0" parTransId="{61DA5AE2-854E-44FB-B1F6-A397BF4771D2}" sibTransId="{7CB5870F-3B67-4EE0-B808-2C9F96A2081E}"/>
    <dgm:cxn modelId="{CCE5C0D8-EFD6-426E-AAAC-D2A25942371A}" srcId="{06A5533E-2C6C-44DD-AFFD-F724E41FB027}" destId="{47BC16E7-8009-45AC-ABA5-6E493176F8EB}" srcOrd="0" destOrd="0" parTransId="{C905AA5A-6345-466D-A2F9-C133A8F2908E}" sibTransId="{B1853A66-182A-4A16-BE46-1C14863FDD6E}"/>
    <dgm:cxn modelId="{C66958DF-B869-40D2-8B73-7DBAB920A63A}" type="presOf" srcId="{65548036-62F0-4AB2-8D7F-B25078FD183E}" destId="{953D75E1-8F1F-4606-8883-FB69ED1E574D}" srcOrd="0" destOrd="0" presId="urn:microsoft.com/office/officeart/2005/8/layout/chevron2"/>
    <dgm:cxn modelId="{7124B1DF-6A74-4F28-9B8B-B4F09878CE1E}" type="presOf" srcId="{8202F507-ECAC-4D66-AEA2-3E154C05B577}" destId="{853711D3-766D-4DCA-A592-BD280E25805A}" srcOrd="0" destOrd="0" presId="urn:microsoft.com/office/officeart/2005/8/layout/chevron2"/>
    <dgm:cxn modelId="{ABDA4570-583F-445C-89C5-C3CB6B724739}" type="presParOf" srcId="{853711D3-766D-4DCA-A592-BD280E25805A}" destId="{BC7796C2-1A3E-4C2D-8E4E-830F96756284}" srcOrd="0" destOrd="0" presId="urn:microsoft.com/office/officeart/2005/8/layout/chevron2"/>
    <dgm:cxn modelId="{C9E05856-E091-4C54-9409-C9FBE0D5BAA5}" type="presParOf" srcId="{BC7796C2-1A3E-4C2D-8E4E-830F96756284}" destId="{80F41D2A-2943-4593-8C9C-AF6814A99FEB}" srcOrd="0" destOrd="0" presId="urn:microsoft.com/office/officeart/2005/8/layout/chevron2"/>
    <dgm:cxn modelId="{F9499745-5806-4E97-8786-C9E3593FDEE0}" type="presParOf" srcId="{BC7796C2-1A3E-4C2D-8E4E-830F96756284}" destId="{ADDF672F-9882-4DBE-BC9E-470D88DAEBF7}" srcOrd="1" destOrd="0" presId="urn:microsoft.com/office/officeart/2005/8/layout/chevron2"/>
    <dgm:cxn modelId="{5BE68A8E-7793-4CF9-8AEE-E0EAD8BC6D15}" type="presParOf" srcId="{853711D3-766D-4DCA-A592-BD280E25805A}" destId="{64C3351C-3BE1-4BEF-9865-B95237DCDB8E}" srcOrd="1" destOrd="0" presId="urn:microsoft.com/office/officeart/2005/8/layout/chevron2"/>
    <dgm:cxn modelId="{F577C3D3-280F-42DC-BFDD-3D91229F632F}" type="presParOf" srcId="{853711D3-766D-4DCA-A592-BD280E25805A}" destId="{C292E3C4-DB31-4AF1-A687-48F9CAFFAFD0}" srcOrd="2" destOrd="0" presId="urn:microsoft.com/office/officeart/2005/8/layout/chevron2"/>
    <dgm:cxn modelId="{6A1A075E-1662-41B8-8135-AB62B31731E9}" type="presParOf" srcId="{C292E3C4-DB31-4AF1-A687-48F9CAFFAFD0}" destId="{953D75E1-8F1F-4606-8883-FB69ED1E574D}" srcOrd="0" destOrd="0" presId="urn:microsoft.com/office/officeart/2005/8/layout/chevron2"/>
    <dgm:cxn modelId="{FAC77F65-CC44-4C1B-82AA-8879BB883E8E}" type="presParOf" srcId="{C292E3C4-DB31-4AF1-A687-48F9CAFFAFD0}" destId="{BF9DAFF3-0FF1-4C25-9B4C-73AAAD3CE34D}" srcOrd="1" destOrd="0" presId="urn:microsoft.com/office/officeart/2005/8/layout/chevron2"/>
    <dgm:cxn modelId="{8235895D-8C12-4687-85DD-99BA5CAA5F45}" type="presParOf" srcId="{853711D3-766D-4DCA-A592-BD280E25805A}" destId="{7D0345AD-344D-40AE-A6C9-95FA639D5E08}" srcOrd="3" destOrd="0" presId="urn:microsoft.com/office/officeart/2005/8/layout/chevron2"/>
    <dgm:cxn modelId="{CDBA7732-DBDB-4A3E-B4DC-76A838C6B41F}" type="presParOf" srcId="{853711D3-766D-4DCA-A592-BD280E25805A}" destId="{7FE08815-845C-4337-B42E-1CCD53CBF4A7}" srcOrd="4" destOrd="0" presId="urn:microsoft.com/office/officeart/2005/8/layout/chevron2"/>
    <dgm:cxn modelId="{624B4627-09D1-4769-B99B-EA34714DDB49}" type="presParOf" srcId="{7FE08815-845C-4337-B42E-1CCD53CBF4A7}" destId="{15C59B10-F8C9-478A-BA23-C02BF68B0140}" srcOrd="0" destOrd="0" presId="urn:microsoft.com/office/officeart/2005/8/layout/chevron2"/>
    <dgm:cxn modelId="{183C1C52-6B92-45A2-BB8F-1E4207AF550E}" type="presParOf" srcId="{7FE08815-845C-4337-B42E-1CCD53CBF4A7}" destId="{2765FFEF-2F02-4190-AAF1-76EB3AA80979}" srcOrd="1" destOrd="0" presId="urn:microsoft.com/office/officeart/2005/8/layout/chevron2"/>
    <dgm:cxn modelId="{40BE4F0D-35F9-4796-9549-0102A7DD429F}" type="presParOf" srcId="{853711D3-766D-4DCA-A592-BD280E25805A}" destId="{FD5C0D81-7A88-4006-A227-1E86DD026CDA}" srcOrd="5" destOrd="0" presId="urn:microsoft.com/office/officeart/2005/8/layout/chevron2"/>
    <dgm:cxn modelId="{F7BDFBC6-2630-4570-AE4C-CA45285209E4}" type="presParOf" srcId="{853711D3-766D-4DCA-A592-BD280E25805A}" destId="{4F05FBC9-DFA1-4FBD-ACE5-C41B7618EA26}" srcOrd="6" destOrd="0" presId="urn:microsoft.com/office/officeart/2005/8/layout/chevron2"/>
    <dgm:cxn modelId="{4E3B77DF-DA96-4568-954D-BFADAA49F9B7}" type="presParOf" srcId="{4F05FBC9-DFA1-4FBD-ACE5-C41B7618EA26}" destId="{A6ECBC9F-5C47-4394-9051-F4F7EC63712A}" srcOrd="0" destOrd="0" presId="urn:microsoft.com/office/officeart/2005/8/layout/chevron2"/>
    <dgm:cxn modelId="{D6FC3961-E2EB-4794-9B7B-5F82BCA3B6B3}" type="presParOf" srcId="{4F05FBC9-DFA1-4FBD-ACE5-C41B7618EA26}" destId="{F8AAA26E-BC73-475E-A5DF-535DCE805C1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41D2A-2943-4593-8C9C-AF6814A99FEB}">
      <dsp:nvSpPr>
        <dsp:cNvPr id="0" name=""/>
        <dsp:cNvSpPr/>
      </dsp:nvSpPr>
      <dsp:spPr>
        <a:xfrm rot="5400000">
          <a:off x="-150069" y="152558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</dsp:txBody>
      <dsp:txXfrm rot="-5400000">
        <a:off x="1" y="352651"/>
        <a:ext cx="700323" cy="300139"/>
      </dsp:txXfrm>
    </dsp:sp>
    <dsp:sp modelId="{ADDF672F-9882-4DBE-BC9E-470D88DAEBF7}">
      <dsp:nvSpPr>
        <dsp:cNvPr id="0" name=""/>
        <dsp:cNvSpPr/>
      </dsp:nvSpPr>
      <dsp:spPr>
        <a:xfrm rot="5400000">
          <a:off x="2690719" y="-1989533"/>
          <a:ext cx="650642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ea typeface="+mn-ea"/>
              <a:cs typeface="+mn-cs"/>
            </a:rPr>
            <a:t>Request SpaceX /v4/launches/past</a:t>
          </a: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700323" y="32625"/>
        <a:ext cx="4599672" cy="587118"/>
      </dsp:txXfrm>
    </dsp:sp>
    <dsp:sp modelId="{953D75E1-8F1F-4606-8883-FB69ED1E574D}">
      <dsp:nvSpPr>
        <dsp:cNvPr id="0" name=""/>
        <dsp:cNvSpPr/>
      </dsp:nvSpPr>
      <dsp:spPr>
        <a:xfrm rot="5400000">
          <a:off x="-150069" y="1002247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1202340"/>
        <a:ext cx="700323" cy="300139"/>
      </dsp:txXfrm>
    </dsp:sp>
    <dsp:sp modelId="{BF9DAFF3-0FF1-4C25-9B4C-73AAAD3CE34D}">
      <dsp:nvSpPr>
        <dsp:cNvPr id="0" name=""/>
        <dsp:cNvSpPr/>
      </dsp:nvSpPr>
      <dsp:spPr>
        <a:xfrm rot="5400000">
          <a:off x="2690890" y="-1138389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Extract IDs: rocket, launchpad, core, payload</a:t>
          </a:r>
        </a:p>
      </dsp:txBody>
      <dsp:txXfrm rot="-5400000">
        <a:off x="700324" y="883922"/>
        <a:ext cx="4599689" cy="586810"/>
      </dsp:txXfrm>
    </dsp:sp>
    <dsp:sp modelId="{15C59B10-F8C9-478A-BA23-C02BF68B0140}">
      <dsp:nvSpPr>
        <dsp:cNvPr id="0" name=""/>
        <dsp:cNvSpPr/>
      </dsp:nvSpPr>
      <dsp:spPr>
        <a:xfrm rot="5400000">
          <a:off x="-150069" y="1854886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2054979"/>
        <a:ext cx="700323" cy="300139"/>
      </dsp:txXfrm>
    </dsp:sp>
    <dsp:sp modelId="{2765FFEF-2F02-4190-AAF1-76EB3AA80979}">
      <dsp:nvSpPr>
        <dsp:cNvPr id="0" name=""/>
        <dsp:cNvSpPr/>
      </dsp:nvSpPr>
      <dsp:spPr>
        <a:xfrm rot="5400000">
          <a:off x="2690890" y="-285748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Call APIs: /rockets, /launchpads, /cores, /payloads</a:t>
          </a:r>
        </a:p>
      </dsp:txBody>
      <dsp:txXfrm rot="-5400000">
        <a:off x="700324" y="1736563"/>
        <a:ext cx="4599689" cy="586810"/>
      </dsp:txXfrm>
    </dsp:sp>
    <dsp:sp modelId="{A6ECBC9F-5C47-4394-9051-F4F7EC63712A}">
      <dsp:nvSpPr>
        <dsp:cNvPr id="0" name=""/>
        <dsp:cNvSpPr/>
      </dsp:nvSpPr>
      <dsp:spPr>
        <a:xfrm rot="5400000">
          <a:off x="-150069" y="2704112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2904205"/>
        <a:ext cx="700323" cy="300139"/>
      </dsp:txXfrm>
    </dsp:sp>
    <dsp:sp modelId="{F8AAA26E-BC73-475E-A5DF-535DCE805C11}">
      <dsp:nvSpPr>
        <dsp:cNvPr id="0" name=""/>
        <dsp:cNvSpPr/>
      </dsp:nvSpPr>
      <dsp:spPr>
        <a:xfrm rot="5400000">
          <a:off x="2690890" y="563939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Normalize JSON using </a:t>
          </a:r>
          <a:r>
            <a:rPr lang="en-US" sz="2200" kern="1200" dirty="0" err="1">
              <a:latin typeface="Abadi" panose="020B0604020104020204" pitchFamily="34" charset="0"/>
            </a:rPr>
            <a:t>pandas.json_normalize</a:t>
          </a:r>
          <a:r>
            <a:rPr lang="en-US" sz="2200" kern="1200" dirty="0">
              <a:latin typeface="Abadi" panose="020B0604020104020204" pitchFamily="34" charset="0"/>
            </a:rPr>
            <a:t>()</a:t>
          </a:r>
        </a:p>
      </dsp:txBody>
      <dsp:txXfrm rot="-5400000">
        <a:off x="700324" y="2586251"/>
        <a:ext cx="4599689" cy="586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41D2A-2943-4593-8C9C-AF6814A99FEB}">
      <dsp:nvSpPr>
        <dsp:cNvPr id="0" name=""/>
        <dsp:cNvSpPr/>
      </dsp:nvSpPr>
      <dsp:spPr>
        <a:xfrm rot="5400000">
          <a:off x="-150069" y="152558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solidFill>
              <a:schemeClr val="bg1"/>
            </a:solidFill>
            <a:latin typeface="Abadi" panose="020B0604020104020204" pitchFamily="34" charset="0"/>
            <a:ea typeface="+mn-ea"/>
            <a:cs typeface="+mn-cs"/>
          </a:endParaRPr>
        </a:p>
      </dsp:txBody>
      <dsp:txXfrm rot="-5400000">
        <a:off x="1" y="352651"/>
        <a:ext cx="700323" cy="300139"/>
      </dsp:txXfrm>
    </dsp:sp>
    <dsp:sp modelId="{ADDF672F-9882-4DBE-BC9E-470D88DAEBF7}">
      <dsp:nvSpPr>
        <dsp:cNvPr id="0" name=""/>
        <dsp:cNvSpPr/>
      </dsp:nvSpPr>
      <dsp:spPr>
        <a:xfrm rot="5400000">
          <a:off x="2690719" y="-1989533"/>
          <a:ext cx="650642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Load</a:t>
          </a:r>
          <a:r>
            <a:rPr lang="en-US" sz="2200" kern="1200" baseline="0" dirty="0">
              <a:latin typeface="Abadi" panose="020B0604020104020204" pitchFamily="34" charset="0"/>
            </a:rPr>
            <a:t> Wikipedia Launches Page</a:t>
          </a: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700323" y="32625"/>
        <a:ext cx="4599672" cy="587118"/>
      </dsp:txXfrm>
    </dsp:sp>
    <dsp:sp modelId="{953D75E1-8F1F-4606-8883-FB69ED1E574D}">
      <dsp:nvSpPr>
        <dsp:cNvPr id="0" name=""/>
        <dsp:cNvSpPr/>
      </dsp:nvSpPr>
      <dsp:spPr>
        <a:xfrm rot="5400000">
          <a:off x="-150069" y="1002247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1202340"/>
        <a:ext cx="700323" cy="300139"/>
      </dsp:txXfrm>
    </dsp:sp>
    <dsp:sp modelId="{BF9DAFF3-0FF1-4C25-9B4C-73AAAD3CE34D}">
      <dsp:nvSpPr>
        <dsp:cNvPr id="0" name=""/>
        <dsp:cNvSpPr/>
      </dsp:nvSpPr>
      <dsp:spPr>
        <a:xfrm rot="5400000">
          <a:off x="2690890" y="-1138389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Use</a:t>
          </a:r>
          <a:r>
            <a:rPr lang="en-US" sz="2200" kern="1200" baseline="0" dirty="0">
              <a:latin typeface="Abadi" panose="020B0604020104020204" pitchFamily="34" charset="0"/>
            </a:rPr>
            <a:t> </a:t>
          </a:r>
          <a:r>
            <a:rPr lang="en-US" sz="2200" kern="1200" baseline="0" dirty="0" err="1">
              <a:latin typeface="Abadi" panose="020B0604020104020204" pitchFamily="34" charset="0"/>
            </a:rPr>
            <a:t>pandas.read_html</a:t>
          </a:r>
          <a:r>
            <a:rPr lang="en-US" sz="2200" kern="1200" baseline="0" dirty="0">
              <a:latin typeface="Abadi" panose="020B0604020104020204" pitchFamily="34" charset="0"/>
            </a:rPr>
            <a:t>()</a:t>
          </a: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700324" y="883922"/>
        <a:ext cx="4599689" cy="586810"/>
      </dsp:txXfrm>
    </dsp:sp>
    <dsp:sp modelId="{15C59B10-F8C9-478A-BA23-C02BF68B0140}">
      <dsp:nvSpPr>
        <dsp:cNvPr id="0" name=""/>
        <dsp:cNvSpPr/>
      </dsp:nvSpPr>
      <dsp:spPr>
        <a:xfrm rot="5400000">
          <a:off x="-150069" y="1854886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2054979"/>
        <a:ext cx="700323" cy="300139"/>
      </dsp:txXfrm>
    </dsp:sp>
    <dsp:sp modelId="{2765FFEF-2F02-4190-AAF1-76EB3AA80979}">
      <dsp:nvSpPr>
        <dsp:cNvPr id="0" name=""/>
        <dsp:cNvSpPr/>
      </dsp:nvSpPr>
      <dsp:spPr>
        <a:xfrm rot="5400000">
          <a:off x="2690890" y="-285748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Extract Falcon 9 Launch table</a:t>
          </a:r>
        </a:p>
      </dsp:txBody>
      <dsp:txXfrm rot="-5400000">
        <a:off x="700324" y="1736563"/>
        <a:ext cx="4599689" cy="586810"/>
      </dsp:txXfrm>
    </dsp:sp>
    <dsp:sp modelId="{A6ECBC9F-5C47-4394-9051-F4F7EC63712A}">
      <dsp:nvSpPr>
        <dsp:cNvPr id="0" name=""/>
        <dsp:cNvSpPr/>
      </dsp:nvSpPr>
      <dsp:spPr>
        <a:xfrm rot="5400000">
          <a:off x="-150069" y="2704112"/>
          <a:ext cx="1000462" cy="7003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>
            <a:latin typeface="Abadi" panose="020B0604020104020204" pitchFamily="34" charset="0"/>
          </a:endParaRPr>
        </a:p>
      </dsp:txBody>
      <dsp:txXfrm rot="-5400000">
        <a:off x="1" y="2904205"/>
        <a:ext cx="700323" cy="300139"/>
      </dsp:txXfrm>
    </dsp:sp>
    <dsp:sp modelId="{F8AAA26E-BC73-475E-A5DF-535DCE805C11}">
      <dsp:nvSpPr>
        <dsp:cNvPr id="0" name=""/>
        <dsp:cNvSpPr/>
      </dsp:nvSpPr>
      <dsp:spPr>
        <a:xfrm rot="5400000">
          <a:off x="2690890" y="563939"/>
          <a:ext cx="650300" cy="46314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badi" panose="020B0604020104020204" pitchFamily="34" charset="0"/>
            </a:rPr>
            <a:t>Clean and Rename Columns in a DF</a:t>
          </a:r>
        </a:p>
      </dsp:txBody>
      <dsp:txXfrm rot="-5400000">
        <a:off x="700324" y="2586251"/>
        <a:ext cx="4599689" cy="5868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31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93056" y="1869141"/>
            <a:ext cx="5302944" cy="1286481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and by web scraping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preprocessing and visual exploration, we built several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tested: Logistic Regression, SVM, Decision Tree, KNN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model(s): Logistic Regression, SVM, and KNN (all with 83% accuracy).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2288321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 Predict whether a SpaceX Falcon 9 first stage landing is successful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Motivation: Reduce mission costs and improve rocket recovery reliability.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1491316"/>
          </a:xfrm>
          <a:prstGeom prst="rect">
            <a:avLst/>
          </a:prstGeo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Abadi" panose="020B0604020104020204" pitchFamily="34" charset="0"/>
              </a:rPr>
              <a:t>Used SpaceX API to collect launch data from the company's official endpoint.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Abadi" panose="020B0604020104020204" pitchFamily="34" charset="0"/>
              </a:rPr>
              <a:t>Performed web scraping of Wikipedia to retrieve historical mission records.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Abadi" panose="020B0604020104020204" pitchFamily="34" charset="0"/>
              </a:rPr>
              <a:t>Combined data sources to enrich launch features.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data was retrieved via the /v4/launches/past endpoint using Python’s requests library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Additional information about rockets, launchpads, payloads, and cores was collected using respective endpoints (/rockets, /launchpads, /payloads, /cores)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normalized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pandas.json_normalize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() and merged to form a clean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002BC1D-2308-E695-BCDA-5BF3640668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362972"/>
              </p:ext>
            </p:extLst>
          </p:nvPr>
        </p:nvGraphicFramePr>
        <p:xfrm>
          <a:off x="5953853" y="1651747"/>
          <a:ext cx="5331758" cy="3554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294092B0-8A8F-0C38-7717-7BAEABD8F021}"/>
              </a:ext>
            </a:extLst>
          </p:cNvPr>
          <p:cNvGrpSpPr/>
          <p:nvPr/>
        </p:nvGrpSpPr>
        <p:grpSpPr>
          <a:xfrm>
            <a:off x="5953853" y="5062369"/>
            <a:ext cx="700324" cy="1000462"/>
            <a:chOff x="0" y="2554043"/>
            <a:chExt cx="700324" cy="1000462"/>
          </a:xfrm>
        </p:grpSpPr>
        <p:sp>
          <p:nvSpPr>
            <p:cNvPr id="18" name="Arrow: Chevron 17">
              <a:extLst>
                <a:ext uri="{FF2B5EF4-FFF2-40B4-BE49-F238E27FC236}">
                  <a16:creationId xmlns:a16="http://schemas.microsoft.com/office/drawing/2014/main" id="{F147299E-8223-1DBE-8E6A-78915B9BB593}"/>
                </a:ext>
              </a:extLst>
            </p:cNvPr>
            <p:cNvSpPr/>
            <p:nvPr/>
          </p:nvSpPr>
          <p:spPr>
            <a:xfrm rot="5400000">
              <a:off x="-150069" y="2704112"/>
              <a:ext cx="1000462" cy="700323"/>
            </a:xfrm>
            <a:prstGeom prst="chevron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Arrow: Chevron 4">
              <a:extLst>
                <a:ext uri="{FF2B5EF4-FFF2-40B4-BE49-F238E27FC236}">
                  <a16:creationId xmlns:a16="http://schemas.microsoft.com/office/drawing/2014/main" id="{FB0F2E00-B8A7-C187-CADB-AD2DACE2FE79}"/>
                </a:ext>
              </a:extLst>
            </p:cNvPr>
            <p:cNvSpPr txBox="1"/>
            <p:nvPr/>
          </p:nvSpPr>
          <p:spPr>
            <a:xfrm>
              <a:off x="1" y="2904205"/>
              <a:ext cx="700323" cy="3001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" tIns="13335" rIns="13335" bIns="13335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100" kern="1200" dirty="0">
                <a:latin typeface="Abadi" panose="020B0604020104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1F0620C-C137-3EDF-86ED-A407FCF5EF18}"/>
              </a:ext>
            </a:extLst>
          </p:cNvPr>
          <p:cNvGrpSpPr/>
          <p:nvPr/>
        </p:nvGrpSpPr>
        <p:grpSpPr>
          <a:xfrm>
            <a:off x="6654176" y="5062832"/>
            <a:ext cx="4631434" cy="650300"/>
            <a:chOff x="700323" y="2554506"/>
            <a:chExt cx="4631434" cy="650300"/>
          </a:xfrm>
        </p:grpSpPr>
        <p:sp>
          <p:nvSpPr>
            <p:cNvPr id="16" name="Rectangle: Top Corners Rounded 15">
              <a:extLst>
                <a:ext uri="{FF2B5EF4-FFF2-40B4-BE49-F238E27FC236}">
                  <a16:creationId xmlns:a16="http://schemas.microsoft.com/office/drawing/2014/main" id="{4D786B93-24A4-D59C-E7CD-38E7781C9B4C}"/>
                </a:ext>
              </a:extLst>
            </p:cNvPr>
            <p:cNvSpPr/>
            <p:nvPr/>
          </p:nvSpPr>
          <p:spPr>
            <a:xfrm rot="5400000">
              <a:off x="2690890" y="563939"/>
              <a:ext cx="650300" cy="4631434"/>
            </a:xfrm>
            <a:prstGeom prst="round2Same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: Top Corners Rounded 6">
              <a:extLst>
                <a:ext uri="{FF2B5EF4-FFF2-40B4-BE49-F238E27FC236}">
                  <a16:creationId xmlns:a16="http://schemas.microsoft.com/office/drawing/2014/main" id="{82AFA3B8-0729-E762-11C5-4D415F0ADE00}"/>
                </a:ext>
              </a:extLst>
            </p:cNvPr>
            <p:cNvSpPr txBox="1"/>
            <p:nvPr/>
          </p:nvSpPr>
          <p:spPr>
            <a:xfrm>
              <a:off x="700324" y="2586251"/>
              <a:ext cx="4599689" cy="5868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2700" rIns="12700" bIns="12700" numCol="1" spcCol="1270" anchor="ctr" anchorCtr="0">
              <a:noAutofit/>
            </a:bodyPr>
            <a:lstStyle/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200" kern="1200" dirty="0">
                  <a:latin typeface="Abadi" panose="020B0604020104020204" pitchFamily="34" charset="0"/>
                </a:rPr>
                <a:t>Merge into one </a:t>
              </a:r>
              <a:r>
                <a:rPr lang="en-US" sz="2200" kern="1200" dirty="0" err="1">
                  <a:latin typeface="Abadi" panose="020B0604020104020204" pitchFamily="34" charset="0"/>
                </a:rPr>
                <a:t>DataFrame</a:t>
              </a:r>
              <a:r>
                <a:rPr lang="en-US" sz="2200" kern="1200" dirty="0">
                  <a:latin typeface="Abadi" panose="020B0604020104020204" pitchFamily="34" charset="0"/>
                </a:rPr>
                <a:t> → </a:t>
              </a:r>
              <a:r>
                <a:rPr lang="en-US" sz="2200" kern="1200" dirty="0" err="1">
                  <a:latin typeface="Abadi" panose="020B0604020104020204" pitchFamily="34" charset="0"/>
                </a:rPr>
                <a:t>launch_df</a:t>
              </a:r>
              <a:endParaRPr lang="en-US" sz="2200" kern="1200" dirty="0">
                <a:latin typeface="Abadi" panose="020B0604020104020204" pitchFamily="34" charset="0"/>
              </a:endParaRPr>
            </a:p>
          </p:txBody>
        </p:sp>
      </p:grpSp>
      <p:sp>
        <p:nvSpPr>
          <p:cNvPr id="20" name="Rectangle 1">
            <a:extLst>
              <a:ext uri="{FF2B5EF4-FFF2-40B4-BE49-F238E27FC236}">
                <a16:creationId xmlns:a16="http://schemas.microsoft.com/office/drawing/2014/main" id="{1FC7993F-B231-B379-9E4C-E6FB2BC93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Merge into one DataFrame →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launch_df</a:t>
            </a:r>
            <a:r>
              <a:rPr kumimoji="0" lang="en-US" altLang="en-US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Scraped the List of Falcon 9 launches on Wikipedia using Python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pandas.read_html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() to parse launch data tables directly into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Cleaned and transformed columns: renamed, filtered rows, removed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NaNs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Saved the cleaned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analysis and merging with API data.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39B25A0-9C8B-8294-327F-78EA71BF4F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2952371"/>
              </p:ext>
            </p:extLst>
          </p:nvPr>
        </p:nvGraphicFramePr>
        <p:xfrm>
          <a:off x="5953853" y="1866900"/>
          <a:ext cx="5331758" cy="3554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</TotalTime>
  <Words>1578</Words>
  <Application>Microsoft Office PowerPoint</Application>
  <PresentationFormat>Widescreen</PresentationFormat>
  <Paragraphs>241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Arial Unicode MS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Sebastian Pino</cp:lastModifiedBy>
  <cp:revision>200</cp:revision>
  <dcterms:created xsi:type="dcterms:W3CDTF">2021-04-29T18:58:34Z</dcterms:created>
  <dcterms:modified xsi:type="dcterms:W3CDTF">2025-03-23T20:22:41Z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